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F2771C-8EF1-4716-92D9-C342CE9B7335}">
  <a:tblStyle styleId="{B3F2771C-8EF1-4716-92D9-C342CE9B73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6" name="Google Shape;4456;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5" name="Google Shape;4875;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3" name="Shape 5043"/>
        <p:cNvGrpSpPr/>
        <p:nvPr/>
      </p:nvGrpSpPr>
      <p:grpSpPr>
        <a:xfrm>
          <a:off x="0" y="0"/>
          <a:ext cx="0" cy="0"/>
          <a:chOff x="0" y="0"/>
          <a:chExt cx="0" cy="0"/>
        </a:xfrm>
      </p:grpSpPr>
      <p:sp>
        <p:nvSpPr>
          <p:cNvPr id="5044" name="Google Shape;5044;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5" name="Google Shape;5045;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0" name="Google Shape;5450;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8" name="Shape 5828"/>
        <p:cNvGrpSpPr/>
        <p:nvPr/>
      </p:nvGrpSpPr>
      <p:grpSpPr>
        <a:xfrm>
          <a:off x="0" y="0"/>
          <a:ext cx="0" cy="0"/>
          <a:chOff x="0" y="0"/>
          <a:chExt cx="0" cy="0"/>
        </a:xfrm>
      </p:grpSpPr>
      <p:sp>
        <p:nvSpPr>
          <p:cNvPr id="5829" name="Google Shape;5829;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0" name="Google Shape;5830;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3" name="Shape 6603"/>
        <p:cNvGrpSpPr/>
        <p:nvPr/>
      </p:nvGrpSpPr>
      <p:grpSpPr>
        <a:xfrm>
          <a:off x="0" y="0"/>
          <a:ext cx="0" cy="0"/>
          <a:chOff x="0" y="0"/>
          <a:chExt cx="0" cy="0"/>
        </a:xfrm>
      </p:grpSpPr>
      <p:sp>
        <p:nvSpPr>
          <p:cNvPr id="6604" name="Google Shape;6604;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5" name="Google Shape;6605;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3" name="Shape 7113"/>
        <p:cNvGrpSpPr/>
        <p:nvPr/>
      </p:nvGrpSpPr>
      <p:grpSpPr>
        <a:xfrm>
          <a:off x="0" y="0"/>
          <a:ext cx="0" cy="0"/>
          <a:chOff x="0" y="0"/>
          <a:chExt cx="0" cy="0"/>
        </a:xfrm>
      </p:grpSpPr>
      <p:sp>
        <p:nvSpPr>
          <p:cNvPr id="7114" name="Google Shape;7114;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5" name="Google Shape;7115;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5" name="Google Shape;7735;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7" name="Shape 8327"/>
        <p:cNvGrpSpPr/>
        <p:nvPr/>
      </p:nvGrpSpPr>
      <p:grpSpPr>
        <a:xfrm>
          <a:off x="0" y="0"/>
          <a:ext cx="0" cy="0"/>
          <a:chOff x="0" y="0"/>
          <a:chExt cx="0" cy="0"/>
        </a:xfrm>
      </p:grpSpPr>
      <p:sp>
        <p:nvSpPr>
          <p:cNvPr id="8328" name="Google Shape;8328;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9" name="Google Shape;8329;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0" name="Google Shape;8650;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6" name="Shape 8956"/>
        <p:cNvGrpSpPr/>
        <p:nvPr/>
      </p:nvGrpSpPr>
      <p:grpSpPr>
        <a:xfrm>
          <a:off x="0" y="0"/>
          <a:ext cx="0" cy="0"/>
          <a:chOff x="0" y="0"/>
          <a:chExt cx="0" cy="0"/>
        </a:xfrm>
      </p:grpSpPr>
      <p:sp>
        <p:nvSpPr>
          <p:cNvPr id="8957" name="Google Shape;8957;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8" name="Google Shape;8958;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addyouremail@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bit.ly/2X9RQ9U" TargetMode="External"/><Relationship Id="rId4" Type="http://schemas.openxmlformats.org/officeDocument/2006/relationships/slide" Target="/ppt/slides/slide19.xml"/><Relationship Id="rId5" Type="http://schemas.openxmlformats.org/officeDocument/2006/relationships/hyperlink" Target="https://slidesgo.com/faq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5.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bit.ly/2ZjL1p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chrome.google.com/webstore/detail/flaticon-for-gsuit-gslide/haekgjfnhhdkgfgmldhfokhmfkgmcib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606" name="Google Shape;606;p3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608" name="Google Shape;608;p3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610" name="Google Shape;610;p3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3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6" name="Google Shape;626;p3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51" name="Shape 651"/>
        <p:cNvGrpSpPr/>
        <p:nvPr/>
      </p:nvGrpSpPr>
      <p:grpSpPr>
        <a:xfrm>
          <a:off x="0" y="0"/>
          <a:ext cx="0" cy="0"/>
          <a:chOff x="0" y="0"/>
          <a:chExt cx="0" cy="0"/>
        </a:xfrm>
      </p:grpSpPr>
      <p:sp>
        <p:nvSpPr>
          <p:cNvPr id="652" name="Google Shape;652;p3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653" name="Google Shape;653;p3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654" name="Google Shape;654;p3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655" name="Google Shape;655;p3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656" name="Google Shape;656;p3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661" name="Google Shape;661;p3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3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3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3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3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3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3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3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3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3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3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3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3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691" name="Google Shape;691;p3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692" name="Google Shape;692;p3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693" name="Google Shape;693;p3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5" name="Google Shape;695;p34"/>
          <p:cNvCxnSpPr>
            <a:endCxn id="674"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696" name="Google Shape;696;p3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7" name="Google Shape;697;p3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8" name="Google Shape;698;p3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756" name="Google Shape;756;p3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989" name="Google Shape;989;p3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996" name="Google Shape;996;p3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997" name="Google Shape;997;p36"/>
          <p:cNvCxnSpPr>
            <a:endCxn id="993"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998" name="Google Shape;998;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044" name="Google Shape;1044;p3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045" name="Google Shape;1045;p3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047" name="Google Shape;1047;p3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1" name="Google Shape;1061;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065" name="Shape 1065"/>
        <p:cNvGrpSpPr/>
        <p:nvPr/>
      </p:nvGrpSpPr>
      <p:grpSpPr>
        <a:xfrm>
          <a:off x="0" y="0"/>
          <a:ext cx="0" cy="0"/>
          <a:chOff x="0" y="0"/>
          <a:chExt cx="0" cy="0"/>
        </a:xfrm>
      </p:grpSpPr>
      <p:sp>
        <p:nvSpPr>
          <p:cNvPr id="1066" name="Google Shape;106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071" name="Google Shape;1071;p3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072" name="Google Shape;1072;p3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073" name="Google Shape;1073;p3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102" name="Google Shape;1102;p3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113" name="Google Shape;1113;p3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114" name="Google Shape;1114;p3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115" name="Google Shape;1115;p3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120" name="Google Shape;1120;p3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125" name="Shape 1125"/>
        <p:cNvGrpSpPr/>
        <p:nvPr/>
      </p:nvGrpSpPr>
      <p:grpSpPr>
        <a:xfrm>
          <a:off x="0" y="0"/>
          <a:ext cx="0" cy="0"/>
          <a:chOff x="0" y="0"/>
          <a:chExt cx="0" cy="0"/>
        </a:xfrm>
      </p:grpSpPr>
      <p:sp>
        <p:nvSpPr>
          <p:cNvPr id="1126" name="Google Shape;112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127" name="Google Shape;112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9" name="Google Shape;219;p2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32" name="Google Shape;232;p2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233" name="Google Shape;233;p2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34" name="Google Shape;234;p2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235" name="Google Shape;235;p2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36" name="Google Shape;236;p2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282" name="Google Shape;1282;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FFD5"/>
        </a:solidFill>
      </p:bgPr>
    </p:bg>
    <p:spTree>
      <p:nvGrpSpPr>
        <p:cNvPr id="1286" name="Shape 1286"/>
        <p:cNvGrpSpPr/>
        <p:nvPr/>
      </p:nvGrpSpPr>
      <p:grpSpPr>
        <a:xfrm>
          <a:off x="0" y="0"/>
          <a:ext cx="0" cy="0"/>
          <a:chOff x="0" y="0"/>
          <a:chExt cx="0" cy="0"/>
        </a:xfrm>
      </p:grpSpPr>
      <p:sp>
        <p:nvSpPr>
          <p:cNvPr id="1287" name="Google Shape;1287;p4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288" name="Google Shape;1288;p4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2" name="Shape 1292"/>
        <p:cNvGrpSpPr/>
        <p:nvPr/>
      </p:nvGrpSpPr>
      <p:grpSpPr>
        <a:xfrm>
          <a:off x="0" y="0"/>
          <a:ext cx="0" cy="0"/>
          <a:chOff x="0" y="0"/>
          <a:chExt cx="0" cy="0"/>
        </a:xfrm>
      </p:grpSpPr>
      <p:sp>
        <p:nvSpPr>
          <p:cNvPr id="1293" name="Google Shape;1293;p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95" name="Google Shape;1295;p4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9" name="Shape 1299"/>
        <p:cNvGrpSpPr/>
        <p:nvPr/>
      </p:nvGrpSpPr>
      <p:grpSpPr>
        <a:xfrm>
          <a:off x="0" y="0"/>
          <a:ext cx="0" cy="0"/>
          <a:chOff x="0" y="0"/>
          <a:chExt cx="0" cy="0"/>
        </a:xfrm>
      </p:grpSpPr>
      <p:sp>
        <p:nvSpPr>
          <p:cNvPr id="1300" name="Google Shape;1300;p4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02" name="Google Shape;1302;p4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5" name="Shape 1315"/>
        <p:cNvGrpSpPr/>
        <p:nvPr/>
      </p:nvGrpSpPr>
      <p:grpSpPr>
        <a:xfrm>
          <a:off x="0" y="0"/>
          <a:ext cx="0" cy="0"/>
          <a:chOff x="0" y="0"/>
          <a:chExt cx="0" cy="0"/>
        </a:xfrm>
      </p:grpSpPr>
      <p:sp>
        <p:nvSpPr>
          <p:cNvPr id="1316" name="Google Shape;1316;p4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20" name="Google Shape;1320;p4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21" name="Google Shape;1321;p4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22" name="Google Shape;1322;p4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23" name="Google Shape;1323;p4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27" name="Google Shape;1327;p4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43" name="Google Shape;1343;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74" name="Google Shape;1374;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4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4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4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00" name="Google Shape;1600;p4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4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3" name="Google Shape;1683;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41" name="Google Shape;1741;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1" name="Google Shape;1761;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2" name="Google Shape;1762;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9" name="Google Shape;1819;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6" name="Google Shape;1866;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8" name="Google Shape;1878;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3" name="Google Shape;1903;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3" name="Google Shape;1913;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9" name="Google Shape;1919;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6" name="Google Shape;3576;p4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5" name="Google Shape;3585;p4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0" name="Google Shape;3610;p4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4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38" name="Google Shape;3938;p4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1" name="Google Shape;3941;p4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4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4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4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4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4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3" name="Google Shape;4463;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8" name="Google Shape;4468;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3" name="Google Shape;4473;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8" name="Google Shape;4478;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8" name="Google Shape;4488;p4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4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92" name="Google Shape;4492;p4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95" name="Google Shape;4495;p4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6" name="Google Shape;4496;p4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7" name="Google Shape;4497;p4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0" name="Google Shape;4500;p4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06" name="Google Shape;4506;p4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11" name="Google Shape;4511;p4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16" name="Google Shape;4516;p4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21" name="Google Shape;4521;p4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25" name="Google Shape;4525;p4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32" name="Google Shape;4532;p4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37" name="Google Shape;4537;p4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26" name="Google Shape;4526;p4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45" name="Google Shape;4545;p48"/>
            <p:cNvCxnSpPr>
              <a:stCxn id="4544" idx="0"/>
              <a:endCxn id="45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9" name="Google Shape;4549;p48"/>
            <p:cNvCxnSpPr>
              <a:stCxn id="4548" idx="0"/>
              <a:endCxn id="45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50" name="Google Shape;4550;p4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1" name="Google Shape;4581;p4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48"/>
            <p:cNvCxnSpPr>
              <a:stCxn id="4622" idx="6"/>
              <a:endCxn id="46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6" name="Google Shape;4626;p48"/>
            <p:cNvCxnSpPr>
              <a:stCxn id="4623" idx="4"/>
              <a:endCxn id="46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28" name="Google Shape;4628;p48"/>
            <p:cNvCxnSpPr>
              <a:stCxn id="4627" idx="6"/>
              <a:endCxn id="46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9" name="Google Shape;4629;p48"/>
            <p:cNvCxnSpPr>
              <a:stCxn id="4624" idx="4"/>
              <a:endCxn id="46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48"/>
            <p:cNvCxnSpPr>
              <a:endCxn id="46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1" name="Google Shape;4641;p4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2" name="Google Shape;4642;p4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3" name="Google Shape;4643;p4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44" name="Google Shape;4644;p4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45" name="Google Shape;4645;p4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6" name="Google Shape;4646;p4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47" name="Google Shape;4647;p4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55" name="Google Shape;4655;p4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6" name="Google Shape;4656;p4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7" name="Google Shape;4657;p4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8" name="Google Shape;4658;p4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9" name="Google Shape;4659;p4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0" name="Google Shape;4660;p4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61" name="Google Shape;4661;p48"/>
            <p:cNvCxnSpPr>
              <a:stCxn id="4654" idx="2"/>
              <a:endCxn id="46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2" name="Google Shape;4662;p48"/>
            <p:cNvCxnSpPr>
              <a:stCxn id="4656" idx="0"/>
              <a:endCxn id="46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3" name="Google Shape;4663;p48"/>
            <p:cNvCxnSpPr>
              <a:stCxn id="4656" idx="2"/>
              <a:endCxn id="46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4" name="Google Shape;4664;p48"/>
            <p:cNvCxnSpPr>
              <a:stCxn id="4657" idx="0"/>
              <a:endCxn id="46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5" name="Google Shape;4665;p48"/>
            <p:cNvCxnSpPr>
              <a:stCxn id="4655" idx="2"/>
              <a:endCxn id="46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6" name="Google Shape;4666;p48"/>
            <p:cNvCxnSpPr>
              <a:stCxn id="4659" idx="0"/>
              <a:endCxn id="46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2" name="Google Shape;4682;p4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5" name="Google Shape;4685;p4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8" name="Google Shape;4688;p4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91" name="Google Shape;4691;p4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4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4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4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4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4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4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8" name="Google Shape;4798;p4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4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4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6"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79" name="Google Shape;4879;p4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4" name="Google Shape;4894;p4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5" name="Google Shape;4895;p4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6" name="Google Shape;4896;p4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7" name="Google Shape;4897;p4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8" name="Google Shape;4898;p4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9" name="Google Shape;4899;p4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0" name="Google Shape;4900;p4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1" name="Google Shape;4901;p4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2" name="Google Shape;4902;p4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3" name="Google Shape;4903;p4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4" name="Google Shape;4904;p4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{B3F2771C-8EF1-4716-92D9-C342CE9B7335}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8" name="Google Shape;4908;p4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9" name="Google Shape;4909;p4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10" name="Google Shape;4910;p4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{B3F2771C-8EF1-4716-92D9-C342CE9B7335}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{B3F2771C-8EF1-4716-92D9-C342CE9B7335}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{B3F2771C-8EF1-4716-92D9-C342CE9B7335}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8" name="Google Shape;5008;p4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9" name="Google Shape;5009;p4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0" name="Google Shape;5010;p4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1" name="Google Shape;5011;p4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6"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5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38" name="Google Shape;5238;p5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1" name="Google Shape;5241;p5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4" name="Google Shape;5244;p5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7" name="Google Shape;5247;p5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8" name="Google Shape;5268;p5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1" name="Google Shape;5271;p5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2" name="Google Shape;5272;p5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3" name="Google Shape;5273;p5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4" name="Google Shape;5274;p5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75" name="Google Shape;5275;p5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87" name="Google Shape;5287;p5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50"/>
              <p:cNvCxnSpPr>
                <a:stCxn id="53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51" name="Google Shape;5351;p50"/>
              <p:cNvCxnSpPr>
                <a:stCxn id="53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52" name="Google Shape;5352;p50"/>
              <p:cNvCxnSpPr>
                <a:stCxn id="53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3" name="Google Shape;5353;p50"/>
              <p:cNvCxnSpPr>
                <a:stCxn id="53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4" name="Google Shape;5354;p50"/>
              <p:cNvCxnSpPr>
                <a:stCxn id="53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14" name="Google Shape;5414;p5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263" name="Google Shape;263;p2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264" name="Google Shape;264;p2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37" name="Google Shape;5637;p5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0" name="Google Shape;5640;p5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61" name="Google Shape;5661;p5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5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1" name="Google Shape;5681;p5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4" name="Google Shape;5684;p5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7" name="Google Shape;5687;p5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5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99" name="Google Shape;5699;p5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3" name="Google Shape;5773;p5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74" name="Google Shape;5774;p5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75" name="Google Shape;5775;p5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76" name="Google Shape;5776;p5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77" name="Google Shape;5777;p5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3" name="Google Shape;5783;p5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8" name="Google Shape;5788;p5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3" name="Google Shape;5793;p5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6" name="Google Shape;5806;p5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5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5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1" name="Shape 5831"/>
        <p:cNvGrpSpPr/>
        <p:nvPr/>
      </p:nvGrpSpPr>
      <p:grpSpPr>
        <a:xfrm>
          <a:off x="0" y="0"/>
          <a:ext cx="0" cy="0"/>
          <a:chOff x="0" y="0"/>
          <a:chExt cx="0" cy="0"/>
        </a:xfrm>
      </p:grpSpPr>
      <p:sp>
        <p:nvSpPr>
          <p:cNvPr id="5832" name="Google Shape;5832;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5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5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5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5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5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5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5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5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5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5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5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5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5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5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5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5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5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5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5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5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6" name="Google Shape;5886;p5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5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5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8" name="Google Shape;5898;p5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5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5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5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5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5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5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5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5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5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5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5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5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5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5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5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5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5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5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5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5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5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5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0" name="Google Shape;6000;p5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5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5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5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5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5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5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5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3" name="Google Shape;6033;p5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5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5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5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5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5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5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5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5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5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5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5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6" name="Google Shape;6076;p5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4" name="Google Shape;6084;p5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5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5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5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5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5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5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5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5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5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5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5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5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5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5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5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5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5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1" name="Google Shape;6201;p5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5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5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5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5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5" name="Shape 6245"/>
        <p:cNvGrpSpPr/>
        <p:nvPr/>
      </p:nvGrpSpPr>
      <p:grpSpPr>
        <a:xfrm>
          <a:off x="0" y="0"/>
          <a:ext cx="0" cy="0"/>
          <a:chOff x="0" y="0"/>
          <a:chExt cx="0" cy="0"/>
        </a:xfrm>
      </p:grpSpPr>
      <p:sp>
        <p:nvSpPr>
          <p:cNvPr id="6246" name="Google Shape;6246;p5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5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5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6" name="Google Shape;6286;p5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5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8" name="Google Shape;6318;p5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5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5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2" name="Google Shape;6382;p5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6" name="Google Shape;6396;p5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5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5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5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5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5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5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5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5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5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5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5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6" name="Shape 6606"/>
        <p:cNvGrpSpPr/>
        <p:nvPr/>
      </p:nvGrpSpPr>
      <p:grpSpPr>
        <a:xfrm>
          <a:off x="0" y="0"/>
          <a:ext cx="0" cy="0"/>
          <a:chOff x="0" y="0"/>
          <a:chExt cx="0" cy="0"/>
        </a:xfrm>
      </p:grpSpPr>
      <p:sp>
        <p:nvSpPr>
          <p:cNvPr id="6607" name="Google Shape;6607;p5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5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5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5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5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5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5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5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5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5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5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6" name="Shape 7116"/>
        <p:cNvGrpSpPr/>
        <p:nvPr/>
      </p:nvGrpSpPr>
      <p:grpSpPr>
        <a:xfrm>
          <a:off x="0" y="0"/>
          <a:ext cx="0" cy="0"/>
          <a:chOff x="0" y="0"/>
          <a:chExt cx="0" cy="0"/>
        </a:xfrm>
      </p:grpSpPr>
      <p:sp>
        <p:nvSpPr>
          <p:cNvPr id="7117" name="Google Shape;7117;p5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5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5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5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0" name="Google Shape;7380;p5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5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6" name="Shape 7736"/>
        <p:cNvGrpSpPr/>
        <p:nvPr/>
      </p:nvGrpSpPr>
      <p:grpSpPr>
        <a:xfrm>
          <a:off x="0" y="0"/>
          <a:ext cx="0" cy="0"/>
          <a:chOff x="0" y="0"/>
          <a:chExt cx="0" cy="0"/>
        </a:xfrm>
      </p:grpSpPr>
      <p:sp>
        <p:nvSpPr>
          <p:cNvPr id="7737" name="Google Shape;7737;p5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1" name="Google Shape;8251;p5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6" name="Google Shape;8276;p5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0" name="Shape 8330"/>
        <p:cNvGrpSpPr/>
        <p:nvPr/>
      </p:nvGrpSpPr>
      <p:grpSpPr>
        <a:xfrm>
          <a:off x="0" y="0"/>
          <a:ext cx="0" cy="0"/>
          <a:chOff x="0" y="0"/>
          <a:chExt cx="0" cy="0"/>
        </a:xfrm>
      </p:grpSpPr>
      <p:sp>
        <p:nvSpPr>
          <p:cNvPr id="8331" name="Google Shape;8331;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6" name="Google Shape;8526;p5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1" name="Google Shape;8641;p5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7" name="Google Shape;8647;p5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1" name="Shape 8651"/>
        <p:cNvGrpSpPr/>
        <p:nvPr/>
      </p:nvGrpSpPr>
      <p:grpSpPr>
        <a:xfrm>
          <a:off x="0" y="0"/>
          <a:ext cx="0" cy="0"/>
          <a:chOff x="0" y="0"/>
          <a:chExt cx="0" cy="0"/>
        </a:xfrm>
      </p:grpSpPr>
      <p:sp>
        <p:nvSpPr>
          <p:cNvPr id="8652" name="Google Shape;8652;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5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5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9"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76" name="Google Shape;276;p2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277" name="Google Shape;277;p2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278" name="Google Shape;278;p2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279" name="Google Shape;279;p2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280" name="Google Shape;280;p2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281" name="Google Shape;281;p2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282" name="Google Shape;282;p2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9" name="Google Shape;299;p2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8" name="Google Shape;348;p2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2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0" name="Google Shape;380;p2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2" name="Google Shape;382;p2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4" name="Google Shape;384;p2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6" name="Google Shape;386;p2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395" name="Google Shape;395;p2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2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2" name="Google Shape;402;p2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406" name="Google Shape;406;p2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08" name="Google Shape;408;p2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2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12" name="Google Shape;412;p28"/>
          <p:cNvGrpSpPr/>
          <p:nvPr/>
        </p:nvGrpSpPr>
        <p:grpSpPr>
          <a:xfrm flipH="1" rot="10800000">
            <a:off x="880550" y="2712182"/>
            <a:ext cx="302125" cy="163726"/>
            <a:chOff x="1319675" y="779200"/>
            <a:chExt cx="2343875" cy="1270175"/>
          </a:xfrm>
        </p:grpSpPr>
        <p:sp>
          <p:nvSpPr>
            <p:cNvPr id="413" name="Google Shape;413;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9" name="Google Shape;419;p2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21" name="Google Shape;421;p2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7" name="Google Shape;427;p2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8" name="Google Shape;428;p2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5" name="Google Shape;435;p2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6" name="Google Shape;436;p2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8" name="Google Shape;458;p2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2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64" name="Google Shape;564;p3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67" name="Google Shape;567;p3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68" name="Google Shape;568;p3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69" name="Google Shape;569;p3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